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Apreciación del arte II</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algn="just"/>
            <a:r>
              <a:rPr lang="es-MX" sz="2000" dirty="0"/>
              <a:t>Los avances tecnológicos han sido agentes de cambios importantes en la manera como los artistas entienden sus obras de arte. En el caso de la pintura durante el siglo XX, los avances tecnológicos fueron una de las causas que permitieron que la pintura se pensara de un modo más subjetivo. Estos cambios en los modos de ver, ayudaron a gestar lo que se conocería como las vanguardias del siglo XX. Así mismo, en la actualidad, los avances tecnológicos y el fácil acceso a los mismos, siguen siendo herramientas que los artistas utilizan para sus procesos plásticos como en el net-art, el video arte y el </a:t>
            </a:r>
            <a:r>
              <a:rPr lang="es-MX" sz="2000" dirty="0" err="1"/>
              <a:t>gltich</a:t>
            </a:r>
            <a:r>
              <a:rPr lang="es-MX" sz="2000" dirty="0"/>
              <a:t> art, entre otros.</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De acuerdo con lo planteado anteriormente, estos hechos influenciaron la manera de pensar y concebir la pintura durante el siglo XX en:</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algn="just"/>
            <a:r>
              <a:rPr lang="es-MX" sz="2000" dirty="0"/>
              <a:t>a. La perspectiva, la cámara fotográfica y el cine. </a:t>
            </a:r>
          </a:p>
          <a:p>
            <a:pPr algn="just"/>
            <a:r>
              <a:rPr lang="es-MX" sz="2000" dirty="0"/>
              <a:t>b. Los pigmentos a base de aceites naturales y los descubrimientos de nuevos pigmentos en el oriente. </a:t>
            </a:r>
          </a:p>
          <a:p>
            <a:pPr algn="just"/>
            <a:r>
              <a:rPr lang="es-MX" sz="2000" dirty="0"/>
              <a:t>c. Los viajes al nuevo mundo y las nuevas rutas de mercado. </a:t>
            </a:r>
          </a:p>
          <a:p>
            <a:pPr algn="just"/>
            <a:r>
              <a:rPr lang="es-MX" sz="2000" dirty="0"/>
              <a:t>d. La posibilidad de utilizar modelos vivos al pintar.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669</TotalTime>
  <Words>307</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2022-01-11T21:04:54Z</dcterms:modified>
</cp:coreProperties>
</file>