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11/01/2022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Algoritmos y Programación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A45C1B6-FF61-4070-8902-B8EA01C92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1741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8FA71AD-912D-48E5-8D0B-856169D2A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1098960"/>
            <a:ext cx="7590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En los lenguajes de programación, existe la sentencia de control </a:t>
            </a:r>
            <a:r>
              <a:rPr lang="es-CO" sz="2400" dirty="0" err="1"/>
              <a:t>while</a:t>
            </a:r>
            <a:r>
              <a:rPr lang="es-CO" sz="2400" dirty="0"/>
              <a:t>, que permite iterar un bloque de código mientras una condición sea verdadera. Para terminar una iteración definida por la sentencia </a:t>
            </a:r>
            <a:r>
              <a:rPr lang="es-CO" sz="2400" dirty="0" err="1"/>
              <a:t>while</a:t>
            </a:r>
            <a:r>
              <a:rPr lang="es-CO" sz="2400" dirty="0"/>
              <a:t> desde el interior del bloque de código iterado y hacer que el control del programa pase a la siguiente sentencia después del </a:t>
            </a:r>
            <a:r>
              <a:rPr lang="es-CO" sz="2400" dirty="0" err="1"/>
              <a:t>while</a:t>
            </a:r>
            <a:r>
              <a:rPr lang="es-CO" sz="2400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DF64B6-29AB-49BA-9877-1359B0EF2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80442" y="754956"/>
            <a:ext cx="7590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¿Cuál de las siguientes instrucciones interrumpe el flujo normal de ejecución de un ciclo </a:t>
            </a:r>
            <a:r>
              <a:rPr lang="es-CO" sz="2400" dirty="0" err="1"/>
              <a:t>while</a:t>
            </a:r>
            <a:r>
              <a:rPr lang="es-CO" sz="2400" dirty="0"/>
              <a:t> finalizándolo?:</a:t>
            </a:r>
            <a:endParaRPr lang="es-CO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821573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410299"/>
            <a:ext cx="7590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/>
              <a:t>a. Break.</a:t>
            </a:r>
          </a:p>
          <a:p>
            <a:pPr lvl="0"/>
            <a:r>
              <a:rPr lang="en-US" sz="2400" dirty="0"/>
              <a:t>b. Continue.</a:t>
            </a:r>
          </a:p>
          <a:p>
            <a:pPr lvl="0"/>
            <a:r>
              <a:rPr lang="en-US" sz="2400" dirty="0"/>
              <a:t>c. Exit.</a:t>
            </a:r>
          </a:p>
          <a:p>
            <a:pPr lvl="0"/>
            <a:r>
              <a:rPr lang="en-US" sz="2400" dirty="0"/>
              <a:t>d. End.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a</a:t>
            </a:r>
            <a:endParaRPr lang="es-CO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2E2A98E-0B73-43D5-A8E2-61A47F8A8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B1E4B8-249A-43FF-8489-C8B8D92D2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E00B98-8505-4272-A633-8C0147FFF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24ECC8E-8E9D-450C-8BE6-D1684FE82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884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256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200</Words>
  <Application>Microsoft Office PowerPoint</Application>
  <PresentationFormat>Presentación en pantalla (16:9)</PresentationFormat>
  <Paragraphs>20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27</cp:revision>
  <dcterms:created xsi:type="dcterms:W3CDTF">2018-10-16T22:27:03Z</dcterms:created>
  <dcterms:modified xsi:type="dcterms:W3CDTF">2022-01-11T21:53:00Z</dcterms:modified>
</cp:coreProperties>
</file>