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60" r:id="rId2"/>
    <p:sldId id="258" r:id="rId3"/>
    <p:sldId id="262" r:id="rId4"/>
    <p:sldId id="273" r:id="rId5"/>
    <p:sldId id="263" r:id="rId6"/>
    <p:sldId id="274" r:id="rId7"/>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11/01/2022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11/01/2022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11/01/2022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11/01/2022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11/01/2022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11/01/2022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11/01/2022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523220"/>
          </a:xfrm>
          <a:prstGeom prst="rect">
            <a:avLst/>
          </a:prstGeom>
          <a:noFill/>
        </p:spPr>
        <p:txBody>
          <a:bodyPr wrap="square" rtlCol="0">
            <a:spAutoFit/>
          </a:bodyPr>
          <a:lstStyle/>
          <a:p>
            <a:pPr algn="r"/>
            <a:r>
              <a:rPr lang="es-ES" sz="2800" b="1" dirty="0">
                <a:solidFill>
                  <a:schemeClr val="bg1"/>
                </a:solidFill>
              </a:rPr>
              <a:t>Aire</a:t>
            </a:r>
            <a:endParaRPr lang="es-ES" sz="2800" dirty="0">
              <a:solidFill>
                <a:schemeClr val="bg1"/>
              </a:solidFill>
            </a:endParaRPr>
          </a:p>
        </p:txBody>
      </p:sp>
      <p:pic>
        <p:nvPicPr>
          <p:cNvPr id="7" name="Imagen 6">
            <a:extLst>
              <a:ext uri="{FF2B5EF4-FFF2-40B4-BE49-F238E27FC236}">
                <a16:creationId xmlns:a16="http://schemas.microsoft.com/office/drawing/2014/main" id="{54BDD560-1B0A-406C-A940-BADE742A3658}"/>
              </a:ext>
            </a:extLst>
          </p:cNvPr>
          <p:cNvPicPr>
            <a:picLocks noChangeAspect="1"/>
          </p:cNvPicPr>
          <p:nvPr/>
        </p:nvPicPr>
        <p:blipFill>
          <a:blip r:embed="rId3"/>
          <a:stretch>
            <a:fillRect/>
          </a:stretch>
        </p:blipFill>
        <p:spPr>
          <a:xfrm>
            <a:off x="5962310" y="401741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12986FF9-6700-4826-948A-5560E28AA379}"/>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4093428"/>
          </a:xfrm>
          <a:prstGeom prst="rect">
            <a:avLst/>
          </a:prstGeom>
          <a:noFill/>
        </p:spPr>
        <p:txBody>
          <a:bodyPr wrap="square" rtlCol="0">
            <a:spAutoFit/>
          </a:bodyPr>
          <a:lstStyle/>
          <a:p>
            <a:pPr algn="just"/>
            <a:r>
              <a:rPr lang="es-CO" sz="2000" dirty="0"/>
              <a:t>La calidad del aire es un tema que hace tiempo viene tomando importancia, 	por el impacto que unas malas condiciones pueden causar en la salud de las personas. Esto es especialmente importante en los centros urbanos, donde las concentraciones de contaminantes se incrementan como respuesta al aumento de las actividades humanas. Los contaminantes de interés son conocidos como contaminantes criterio y se definen de esta manera, dado su impacto en la salud y las condiciones ambientales de los centros urbanos.</a:t>
            </a:r>
          </a:p>
          <a:p>
            <a:pPr algn="just"/>
            <a:endParaRPr lang="es-CO" sz="2000" dirty="0"/>
          </a:p>
          <a:p>
            <a:pPr algn="just"/>
            <a:r>
              <a:rPr lang="es-CO" sz="2000" dirty="0"/>
              <a:t>Usted es contratado para determinar qué compuesto es un contaminante criterio en una muestra de aire, donde se identificaron los siguientes compuestos: dióxido de azufre, dióxido de carbono, vapor de agua y nitrógeno.</a:t>
            </a:r>
          </a:p>
        </p:txBody>
      </p:sp>
      <p:pic>
        <p:nvPicPr>
          <p:cNvPr id="5" name="Imagen 4">
            <a:extLst>
              <a:ext uri="{FF2B5EF4-FFF2-40B4-BE49-F238E27FC236}">
                <a16:creationId xmlns:a16="http://schemas.microsoft.com/office/drawing/2014/main" id="{73C331EB-7237-4750-B893-A0658BE1DCAB}"/>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830997"/>
          </a:xfrm>
          <a:prstGeom prst="rect">
            <a:avLst/>
          </a:prstGeom>
          <a:noFill/>
        </p:spPr>
        <p:txBody>
          <a:bodyPr wrap="square" rtlCol="0">
            <a:spAutoFit/>
          </a:bodyPr>
          <a:lstStyle/>
          <a:p>
            <a:pPr algn="just"/>
            <a:r>
              <a:rPr lang="es-CO" sz="2400" dirty="0"/>
              <a:t>De acuerdo a lo anterior, usted respondería que el compuesto es:</a:t>
            </a:r>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569660"/>
          </a:xfrm>
          <a:prstGeom prst="rect">
            <a:avLst/>
          </a:prstGeom>
          <a:noFill/>
        </p:spPr>
        <p:txBody>
          <a:bodyPr wrap="square" rtlCol="0">
            <a:spAutoFit/>
          </a:bodyPr>
          <a:lstStyle/>
          <a:p>
            <a:pPr marL="342900" lvl="0" indent="-342900">
              <a:buAutoNum type="alphaLcPeriod"/>
            </a:pPr>
            <a:r>
              <a:rPr lang="it-IT" sz="2400" dirty="0"/>
              <a:t>Dióxido de azufre.</a:t>
            </a:r>
          </a:p>
          <a:p>
            <a:pPr marL="342900" lvl="0" indent="-342900">
              <a:buAutoNum type="alphaLcPeriod"/>
            </a:pPr>
            <a:r>
              <a:rPr lang="it-IT" sz="2400" dirty="0"/>
              <a:t>Dióxido de carbono.</a:t>
            </a:r>
          </a:p>
          <a:p>
            <a:pPr marL="342900" lvl="0" indent="-342900">
              <a:buAutoNum type="alphaLcPeriod"/>
            </a:pPr>
            <a:r>
              <a:rPr lang="it-IT" sz="2400" dirty="0"/>
              <a:t>Vapor de agua.</a:t>
            </a:r>
          </a:p>
          <a:p>
            <a:pPr marL="342900" lvl="0" indent="-342900">
              <a:buAutoNum type="alphaLcPeriod"/>
            </a:pPr>
            <a:r>
              <a:rPr lang="it-IT" sz="2400" dirty="0"/>
              <a:t>Nitrógeno.</a:t>
            </a:r>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6504D540-42E1-4275-A9BA-23F12A238A58}"/>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08B58F-C971-42F9-A999-355B8E6BB41A}"/>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4748EE76-758B-4830-A76C-AC56F44DA0EA}"/>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F9C76875-F1A2-4771-8160-05F255BD7472}"/>
              </a:ext>
            </a:extLst>
          </p:cNvPr>
          <p:cNvPicPr>
            <a:picLocks noChangeAspect="1"/>
          </p:cNvPicPr>
          <p:nvPr/>
        </p:nvPicPr>
        <p:blipFill>
          <a:blip r:embed="rId2"/>
          <a:stretch>
            <a:fillRect/>
          </a:stretch>
        </p:blipFill>
        <p:spPr>
          <a:xfrm>
            <a:off x="0" y="0"/>
            <a:ext cx="9168848" cy="5143500"/>
          </a:xfrm>
          <a:prstGeom prst="rect">
            <a:avLst/>
          </a:prstGeom>
        </p:spPr>
      </p:pic>
    </p:spTree>
    <p:extLst>
      <p:ext uri="{BB962C8B-B14F-4D97-AF65-F5344CB8AC3E}">
        <p14:creationId xmlns:p14="http://schemas.microsoft.com/office/powerpoint/2010/main" val="35677056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257</Words>
  <Application>Microsoft Office PowerPoint</Application>
  <PresentationFormat>Presentación en pantalla (16:9)</PresentationFormat>
  <Paragraphs>22</Paragraphs>
  <Slides>6</Slides>
  <Notes>1</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vt:i4>
      </vt:variant>
    </vt:vector>
  </HeadingPairs>
  <TitlesOfParts>
    <vt:vector size="9"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25</cp:revision>
  <dcterms:created xsi:type="dcterms:W3CDTF">2018-10-16T22:27:03Z</dcterms:created>
  <dcterms:modified xsi:type="dcterms:W3CDTF">2022-01-11T21:52:20Z</dcterms:modified>
</cp:coreProperties>
</file>