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0" roundtripDataSignature="AMtx7mg2wC8A5SMJ/D26gok/2OUzbahc7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3AE6F2-5A1D-4C0E-B0CD-0D0797AAB750}" v="1" dt="2023-05-08T20:48:51.905"/>
  </p1510:revLst>
</p1510:revInfo>
</file>

<file path=ppt/tableStyles.xml><?xml version="1.0" encoding="utf-8"?>
<a:tblStyleLst xmlns:a="http://schemas.openxmlformats.org/drawingml/2006/main" def="{A423EA22-6FA9-455E-BF25-E32874675005}">
  <a:tblStyle styleId="{A423EA22-6FA9-455E-BF25-E3287467500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15" Type="http://schemas.microsoft.com/office/2016/11/relationships/changesInfo" Target="changesInfos/changesInfo1.xml"/><Relationship Id="rId10" Type="http://customschemas.google.com/relationships/presentationmetadata" Target="metadata"/><Relationship Id="rId4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IDA ROCIO RODRIGUEZ" userId="6a39f960-dc58-4f45-9d35-e6c7d5e9fb05" providerId="ADAL" clId="{923AE6F2-5A1D-4C0E-B0CD-0D0797AAB750}"/>
    <pc:docChg chg="modSld">
      <pc:chgData name="ALEIDA ROCIO RODRIGUEZ" userId="6a39f960-dc58-4f45-9d35-e6c7d5e9fb05" providerId="ADAL" clId="{923AE6F2-5A1D-4C0E-B0CD-0D0797AAB750}" dt="2023-05-08T20:57:10.431" v="100" actId="20577"/>
      <pc:docMkLst>
        <pc:docMk/>
      </pc:docMkLst>
      <pc:sldChg chg="modSp mod">
        <pc:chgData name="ALEIDA ROCIO RODRIGUEZ" userId="6a39f960-dc58-4f45-9d35-e6c7d5e9fb05" providerId="ADAL" clId="{923AE6F2-5A1D-4C0E-B0CD-0D0797AAB750}" dt="2023-05-08T20:57:10.431" v="100" actId="20577"/>
        <pc:sldMkLst>
          <pc:docMk/>
          <pc:sldMk cId="0" sldId="258"/>
        </pc:sldMkLst>
        <pc:spChg chg="mod">
          <ac:chgData name="ALEIDA ROCIO RODRIGUEZ" userId="6a39f960-dc58-4f45-9d35-e6c7d5e9fb05" providerId="ADAL" clId="{923AE6F2-5A1D-4C0E-B0CD-0D0797AAB750}" dt="2023-05-08T20:40:58.325" v="6" actId="20577"/>
          <ac:spMkLst>
            <pc:docMk/>
            <pc:sldMk cId="0" sldId="258"/>
            <ac:spMk id="102" creationId="{00000000-0000-0000-0000-000000000000}"/>
          </ac:spMkLst>
        </pc:spChg>
        <pc:spChg chg="mod">
          <ac:chgData name="ALEIDA ROCIO RODRIGUEZ" userId="6a39f960-dc58-4f45-9d35-e6c7d5e9fb05" providerId="ADAL" clId="{923AE6F2-5A1D-4C0E-B0CD-0D0797AAB750}" dt="2023-05-08T20:34:13.227" v="0" actId="20577"/>
          <ac:spMkLst>
            <pc:docMk/>
            <pc:sldMk cId="0" sldId="258"/>
            <ac:spMk id="103" creationId="{00000000-0000-0000-0000-000000000000}"/>
          </ac:spMkLst>
        </pc:spChg>
        <pc:graphicFrameChg chg="mod modGraphic">
          <ac:chgData name="ALEIDA ROCIO RODRIGUEZ" userId="6a39f960-dc58-4f45-9d35-e6c7d5e9fb05" providerId="ADAL" clId="{923AE6F2-5A1D-4C0E-B0CD-0D0797AAB750}" dt="2023-05-08T20:57:10.431" v="100" actId="20577"/>
          <ac:graphicFrameMkLst>
            <pc:docMk/>
            <pc:sldMk cId="0" sldId="258"/>
            <ac:graphicFrameMk id="3" creationId="{A7117AB4-D104-4A40-88CD-78A076F20391}"/>
          </ac:graphicFrameMkLst>
        </pc:graphicFrameChg>
      </pc:sldChg>
      <pc:sldChg chg="modSp mod">
        <pc:chgData name="ALEIDA ROCIO RODRIGUEZ" userId="6a39f960-dc58-4f45-9d35-e6c7d5e9fb05" providerId="ADAL" clId="{923AE6F2-5A1D-4C0E-B0CD-0D0797AAB750}" dt="2023-05-08T20:43:10.120" v="81" actId="20577"/>
        <pc:sldMkLst>
          <pc:docMk/>
          <pc:sldMk cId="2259525288" sldId="259"/>
        </pc:sldMkLst>
        <pc:spChg chg="mod">
          <ac:chgData name="ALEIDA ROCIO RODRIGUEZ" userId="6a39f960-dc58-4f45-9d35-e6c7d5e9fb05" providerId="ADAL" clId="{923AE6F2-5A1D-4C0E-B0CD-0D0797AAB750}" dt="2023-05-08T20:43:10.120" v="81" actId="20577"/>
          <ac:spMkLst>
            <pc:docMk/>
            <pc:sldMk cId="2259525288" sldId="259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16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>
            <a:spLocks noGrp="1"/>
          </p:cNvSpPr>
          <p:nvPr>
            <p:ph type="sldNum" idx="12"/>
          </p:nvPr>
        </p:nvSpPr>
        <p:spPr>
          <a:xfrm>
            <a:off x="11376025" y="5648325"/>
            <a:ext cx="731837" cy="396875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ftr" idx="11"/>
          </p:nvPr>
        </p:nvSpPr>
        <p:spPr>
          <a:xfrm rot="-5400000">
            <a:off x="10510837" y="3987800"/>
            <a:ext cx="2366962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dt" idx="10"/>
          </p:nvPr>
        </p:nvSpPr>
        <p:spPr>
          <a:xfrm rot="-5400000">
            <a:off x="10475118" y="1585118"/>
            <a:ext cx="2438400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 rot="5400000">
            <a:off x="7081837" y="2032002"/>
            <a:ext cx="5851525" cy="23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 rot="5400000">
            <a:off x="1697037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>
            <a:spLocks noGrp="1"/>
          </p:cNvSpPr>
          <p:nvPr>
            <p:ph type="sldNum" idx="12"/>
          </p:nvPr>
        </p:nvSpPr>
        <p:spPr>
          <a:xfrm>
            <a:off x="11376025" y="5648325"/>
            <a:ext cx="731837" cy="396875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ftr" idx="11"/>
          </p:nvPr>
        </p:nvSpPr>
        <p:spPr>
          <a:xfrm rot="-5400000">
            <a:off x="10510837" y="3987800"/>
            <a:ext cx="2366962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 rot="-5400000">
            <a:off x="10475118" y="1585118"/>
            <a:ext cx="2438400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16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body" idx="1"/>
          </p:nvPr>
        </p:nvSpPr>
        <p:spPr>
          <a:xfrm rot="5400000">
            <a:off x="3289300" y="-1079500"/>
            <a:ext cx="4800600" cy="101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>
            <a:spLocks noGrp="1"/>
          </p:cNvSpPr>
          <p:nvPr>
            <p:ph type="sldNum" idx="12"/>
          </p:nvPr>
        </p:nvSpPr>
        <p:spPr>
          <a:xfrm>
            <a:off x="11376025" y="5648325"/>
            <a:ext cx="731837" cy="396875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ftr" idx="11"/>
          </p:nvPr>
        </p:nvSpPr>
        <p:spPr>
          <a:xfrm rot="-5400000">
            <a:off x="10510837" y="3987800"/>
            <a:ext cx="2366962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dt" idx="10"/>
          </p:nvPr>
        </p:nvSpPr>
        <p:spPr>
          <a:xfrm rot="-5400000">
            <a:off x="10475118" y="1585118"/>
            <a:ext cx="2438400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2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406400" y="6096000"/>
            <a:ext cx="10363201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06400" y="381000"/>
            <a:ext cx="10363200" cy="4942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>
            <a:spLocks noGrp="1"/>
          </p:cNvSpPr>
          <p:nvPr>
            <p:ph type="sldNum" idx="12"/>
          </p:nvPr>
        </p:nvSpPr>
        <p:spPr>
          <a:xfrm>
            <a:off x="11376025" y="5648325"/>
            <a:ext cx="731837" cy="396875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ftr" idx="11"/>
          </p:nvPr>
        </p:nvSpPr>
        <p:spPr>
          <a:xfrm rot="-5400000">
            <a:off x="10510837" y="3987800"/>
            <a:ext cx="2366962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dt" idx="10"/>
          </p:nvPr>
        </p:nvSpPr>
        <p:spPr>
          <a:xfrm rot="-5400000">
            <a:off x="10475118" y="1585118"/>
            <a:ext cx="2438400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>
            <a:spLocks noGrp="1"/>
          </p:cNvSpPr>
          <p:nvPr>
            <p:ph type="sldNum" idx="12"/>
          </p:nvPr>
        </p:nvSpPr>
        <p:spPr>
          <a:xfrm>
            <a:off x="11376025" y="5648325"/>
            <a:ext cx="731837" cy="396875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ftr" idx="11"/>
          </p:nvPr>
        </p:nvSpPr>
        <p:spPr>
          <a:xfrm rot="-5400000">
            <a:off x="10510837" y="3987800"/>
            <a:ext cx="2366962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dt" idx="10"/>
          </p:nvPr>
        </p:nvSpPr>
        <p:spPr>
          <a:xfrm rot="-5400000">
            <a:off x="10475118" y="1585118"/>
            <a:ext cx="2438400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16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>
            <a:spLocks noGrp="1"/>
          </p:cNvSpPr>
          <p:nvPr>
            <p:ph type="sldNum" idx="12"/>
          </p:nvPr>
        </p:nvSpPr>
        <p:spPr>
          <a:xfrm>
            <a:off x="11376025" y="5648325"/>
            <a:ext cx="731837" cy="396875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ftr" idx="11"/>
          </p:nvPr>
        </p:nvSpPr>
        <p:spPr>
          <a:xfrm rot="-5400000">
            <a:off x="10510837" y="3987800"/>
            <a:ext cx="2366962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dt" idx="10"/>
          </p:nvPr>
        </p:nvSpPr>
        <p:spPr>
          <a:xfrm rot="-5400000">
            <a:off x="10475118" y="1585118"/>
            <a:ext cx="2438400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16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487680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body" idx="3"/>
          </p:nvPr>
        </p:nvSpPr>
        <p:spPr>
          <a:xfrm>
            <a:off x="5892800" y="1535113"/>
            <a:ext cx="48768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body" idx="4"/>
          </p:nvPr>
        </p:nvSpPr>
        <p:spPr>
          <a:xfrm>
            <a:off x="5892800" y="2174875"/>
            <a:ext cx="487680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6" name="Google Shape;66;p13"/>
          <p:cNvSpPr>
            <a:spLocks noGrp="1"/>
          </p:cNvSpPr>
          <p:nvPr>
            <p:ph type="sldNum" idx="12"/>
          </p:nvPr>
        </p:nvSpPr>
        <p:spPr>
          <a:xfrm>
            <a:off x="11376025" y="5648325"/>
            <a:ext cx="731837" cy="396875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ftr" idx="11"/>
          </p:nvPr>
        </p:nvSpPr>
        <p:spPr>
          <a:xfrm rot="-5400000">
            <a:off x="10510837" y="3987800"/>
            <a:ext cx="2366962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dt" idx="10"/>
          </p:nvPr>
        </p:nvSpPr>
        <p:spPr>
          <a:xfrm rot="-5400000">
            <a:off x="10475118" y="1585118"/>
            <a:ext cx="2438400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16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body" idx="1"/>
          </p:nvPr>
        </p:nvSpPr>
        <p:spPr>
          <a:xfrm>
            <a:off x="609600" y="1536192"/>
            <a:ext cx="4876800" cy="459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body" idx="2"/>
          </p:nvPr>
        </p:nvSpPr>
        <p:spPr>
          <a:xfrm>
            <a:off x="5892800" y="1536192"/>
            <a:ext cx="4876800" cy="459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3" name="Google Shape;73;p14"/>
          <p:cNvSpPr>
            <a:spLocks noGrp="1"/>
          </p:cNvSpPr>
          <p:nvPr>
            <p:ph type="sldNum" idx="12"/>
          </p:nvPr>
        </p:nvSpPr>
        <p:spPr>
          <a:xfrm>
            <a:off x="11376025" y="5648325"/>
            <a:ext cx="731837" cy="396875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ftr" idx="11"/>
          </p:nvPr>
        </p:nvSpPr>
        <p:spPr>
          <a:xfrm rot="-5400000">
            <a:off x="10510837" y="3987800"/>
            <a:ext cx="2366962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 rot="-5400000">
            <a:off x="10475118" y="1585118"/>
            <a:ext cx="2438400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5"/>
          <p:cNvSpPr>
            <a:spLocks noGrp="1"/>
          </p:cNvSpPr>
          <p:nvPr>
            <p:ph type="sldNum" idx="12"/>
          </p:nvPr>
        </p:nvSpPr>
        <p:spPr>
          <a:xfrm>
            <a:off x="11376025" y="5648325"/>
            <a:ext cx="731837" cy="396875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ftr" idx="11"/>
          </p:nvPr>
        </p:nvSpPr>
        <p:spPr>
          <a:xfrm rot="-5400000">
            <a:off x="10510837" y="3987800"/>
            <a:ext cx="2366962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 rot="-5400000">
            <a:off x="10475118" y="1585118"/>
            <a:ext cx="2438400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1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16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83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4B829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6F9400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rgbClr val="956B43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p4"/>
          <p:cNvSpPr txBox="1"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4"/>
          <p:cNvSpPr>
            <a:spLocks noGrp="1"/>
          </p:cNvSpPr>
          <p:nvPr>
            <p:ph type="sldNum" idx="12"/>
          </p:nvPr>
        </p:nvSpPr>
        <p:spPr>
          <a:xfrm>
            <a:off x="11376025" y="5648325"/>
            <a:ext cx="731837" cy="396875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4"/>
          <p:cNvSpPr txBox="1">
            <a:spLocks noGrp="1"/>
          </p:cNvSpPr>
          <p:nvPr>
            <p:ph type="ftr" idx="11"/>
          </p:nvPr>
        </p:nvSpPr>
        <p:spPr>
          <a:xfrm rot="-5400000">
            <a:off x="10510837" y="3987800"/>
            <a:ext cx="2366962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 rot="-5400000">
            <a:off x="10475118" y="1585118"/>
            <a:ext cx="2438400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/>
          <p:nvPr/>
        </p:nvSpPr>
        <p:spPr>
          <a:xfrm>
            <a:off x="224862" y="5403691"/>
            <a:ext cx="11057427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chemeClr val="dk1"/>
              </a:buClr>
              <a:buSzPts val="1800"/>
            </a:pP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Entre el 18</a:t>
            </a:r>
            <a:r>
              <a:rPr lang="en-US" sz="1800" dirty="0">
                <a:solidFill>
                  <a:schemeClr val="dk1"/>
                </a:solidFill>
              </a:rPr>
              <a:t> 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US" sz="1800" dirty="0">
                <a:solidFill>
                  <a:schemeClr val="dk1"/>
                </a:solidFill>
              </a:rPr>
              <a:t>23 de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CO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julio 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2023, se </a:t>
            </a:r>
            <a:r>
              <a:rPr lang="es-CO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habilitarán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CO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exámenes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CO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todos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los </a:t>
            </a:r>
            <a:r>
              <a:rPr lang="es-CO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días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CO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la </a:t>
            </a:r>
            <a:r>
              <a:rPr lang="es-CO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mañana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s-CO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la </a:t>
            </a:r>
            <a:r>
              <a:rPr lang="es-CO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tarde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 </a:t>
            </a:r>
            <a:r>
              <a:rPr lang="es-CO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enviarán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los </a:t>
            </a:r>
            <a:r>
              <a:rPr lang="es-CO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resultados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s-CO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línea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s-CO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matrículas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para la respective </a:t>
            </a:r>
            <a:r>
              <a:rPr lang="es-CO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inscripción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s-CO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unidad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s-CO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estudio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8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</a:t>
            </a:r>
            <a:r>
              <a:rPr lang="es-CO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plazo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CO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máximo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para </a:t>
            </a:r>
            <a:r>
              <a:rPr lang="es-CO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presentar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examen de </a:t>
            </a:r>
            <a:r>
              <a:rPr lang="es-CO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clasificación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sera </a:t>
            </a:r>
            <a:r>
              <a:rPr lang="es-CO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1 de agosto de 2023.</a:t>
            </a:r>
            <a:endParaRPr sz="18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CO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Estudiantes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que se </a:t>
            </a:r>
            <a:r>
              <a:rPr lang="es-CO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matriculen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CO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después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del 24 de </a:t>
            </a:r>
            <a:r>
              <a:rPr lang="es-CO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julio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s-CO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deberán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CO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matricular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una </a:t>
            </a:r>
            <a:r>
              <a:rPr lang="es-CO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unidad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CO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diferente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al </a:t>
            </a:r>
            <a:r>
              <a:rPr lang="es-CO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idioma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</p:txBody>
      </p:sp>
      <p:sp>
        <p:nvSpPr>
          <p:cNvPr id="103" name="Google Shape;103;p3"/>
          <p:cNvSpPr txBox="1"/>
          <p:nvPr/>
        </p:nvSpPr>
        <p:spPr>
          <a:xfrm>
            <a:off x="1774982" y="254021"/>
            <a:ext cx="7622907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s-CO" sz="2400" b="1" i="0" u="none" dirty="0">
                <a:solidFill>
                  <a:srgbClr val="92D050"/>
                </a:solidFill>
                <a:latin typeface="Arial"/>
                <a:ea typeface="Arial"/>
                <a:cs typeface="Arial"/>
                <a:sym typeface="Arial"/>
              </a:rPr>
              <a:t>Programación</a:t>
            </a:r>
            <a:r>
              <a:rPr lang="en-US" sz="2400" b="1" i="0" u="none" dirty="0">
                <a:solidFill>
                  <a:srgbClr val="92D050"/>
                </a:solidFill>
                <a:latin typeface="Arial"/>
                <a:ea typeface="Arial"/>
                <a:cs typeface="Arial"/>
                <a:sym typeface="Arial"/>
              </a:rPr>
              <a:t> para </a:t>
            </a:r>
            <a:r>
              <a:rPr lang="es-CO" sz="2400" b="1" i="0" u="none" dirty="0">
                <a:solidFill>
                  <a:srgbClr val="92D050"/>
                </a:solidFill>
                <a:latin typeface="Arial"/>
                <a:ea typeface="Arial"/>
                <a:cs typeface="Arial"/>
                <a:sym typeface="Arial"/>
              </a:rPr>
              <a:t>presentación</a:t>
            </a:r>
            <a:r>
              <a:rPr lang="en-US" sz="2400" b="1" i="0" u="none" dirty="0">
                <a:solidFill>
                  <a:srgbClr val="92D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CO" sz="2400" b="1" i="0" u="none" dirty="0">
                <a:solidFill>
                  <a:srgbClr val="92D050"/>
                </a:solidFill>
                <a:latin typeface="Arial"/>
                <a:ea typeface="Arial"/>
                <a:cs typeface="Arial"/>
                <a:sym typeface="Arial"/>
              </a:rPr>
              <a:t>de exámenes de clasificación Pregrado presencial y virtual 2023 - 2</a:t>
            </a:r>
            <a:endParaRPr sz="1600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7117AB4-D104-4A40-88CD-78A076F203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132419"/>
              </p:ext>
            </p:extLst>
          </p:nvPr>
        </p:nvGraphicFramePr>
        <p:xfrm>
          <a:off x="1012873" y="1275269"/>
          <a:ext cx="9147126" cy="3904104"/>
        </p:xfrm>
        <a:graphic>
          <a:graphicData uri="http://schemas.openxmlformats.org/drawingml/2006/table">
            <a:tbl>
              <a:tblPr firstRow="1" bandRow="1">
                <a:tableStyleId>{A423EA22-6FA9-455E-BF25-E32874675005}</a:tableStyleId>
              </a:tblPr>
              <a:tblGrid>
                <a:gridCol w="2869809">
                  <a:extLst>
                    <a:ext uri="{9D8B030D-6E8A-4147-A177-3AD203B41FA5}">
                      <a16:colId xmlns:a16="http://schemas.microsoft.com/office/drawing/2014/main" val="3923902990"/>
                    </a:ext>
                  </a:extLst>
                </a:gridCol>
                <a:gridCol w="3228275">
                  <a:extLst>
                    <a:ext uri="{9D8B030D-6E8A-4147-A177-3AD203B41FA5}">
                      <a16:colId xmlns:a16="http://schemas.microsoft.com/office/drawing/2014/main" val="2756874817"/>
                    </a:ext>
                  </a:extLst>
                </a:gridCol>
                <a:gridCol w="3049042">
                  <a:extLst>
                    <a:ext uri="{9D8B030D-6E8A-4147-A177-3AD203B41FA5}">
                      <a16:colId xmlns:a16="http://schemas.microsoft.com/office/drawing/2014/main" val="694768558"/>
                    </a:ext>
                  </a:extLst>
                </a:gridCol>
              </a:tblGrid>
              <a:tr h="9246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HABILITACIÓN DE  EXÁMENES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ENVÍO DE RESULTADOS A MATRÍCULAS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 DE INFORMACIÓN</a:t>
                      </a:r>
                      <a:b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SAP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45088358"/>
                  </a:ext>
                </a:extLst>
              </a:tr>
              <a:tr h="4711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de Junio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 de Julio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</a:pPr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31 de Agosto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7240276"/>
                  </a:ext>
                </a:extLst>
              </a:tr>
              <a:tr h="4711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 de julio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11 de Julio</a:t>
                      </a:r>
                      <a:endParaRPr lang="es-E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</a:pPr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31 de Agosto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07987335"/>
                  </a:ext>
                </a:extLst>
              </a:tr>
              <a:tr h="47118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11 de Julio</a:t>
                      </a:r>
                      <a:endParaRPr lang="es-ES" sz="16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 18 de Julio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</a:pPr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31 de Agosto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07355554"/>
                  </a:ext>
                </a:extLst>
              </a:tr>
              <a:tr h="47118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24 de Julio</a:t>
                      </a:r>
                      <a:endParaRPr lang="es-ES" sz="16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25 de Julio</a:t>
                      </a:r>
                      <a:endParaRPr lang="es-ES" sz="16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</a:pPr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31 de Agosto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93595757"/>
                  </a:ext>
                </a:extLst>
              </a:tr>
              <a:tr h="47118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ES" sz="1600" dirty="0"/>
                        <a:t>1 de Agosto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ES" sz="1600" dirty="0"/>
                        <a:t>8 de Agosto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</a:pPr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31 de Agosto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7416842"/>
                  </a:ext>
                </a:extLst>
              </a:tr>
              <a:tr h="6235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de Agosto (reclasificación)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de Agosto</a:t>
                      </a:r>
                      <a:endParaRPr lang="es-CO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</a:pPr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31 de Agosto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5570518"/>
                  </a:ext>
                </a:extLst>
              </a:tr>
            </a:tbl>
          </a:graphicData>
        </a:graphic>
      </p:graphicFrame>
      <p:pic>
        <p:nvPicPr>
          <p:cNvPr id="1026" name="Picture 2" descr="Feria laboral Universidad EAN">
            <a:extLst>
              <a:ext uri="{FF2B5EF4-FFF2-40B4-BE49-F238E27FC236}">
                <a16:creationId xmlns:a16="http://schemas.microsoft.com/office/drawing/2014/main" id="{E3DABF35-AB6E-483C-B524-6B6549A956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2289" y="465037"/>
            <a:ext cx="956168" cy="1059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7058" y="795141"/>
            <a:ext cx="10160000" cy="1143000"/>
          </a:xfrm>
        </p:spPr>
        <p:txBody>
          <a:bodyPr/>
          <a:lstStyle/>
          <a:p>
            <a:pPr algn="ctr"/>
            <a:r>
              <a:rPr lang="es-ES" dirty="0"/>
              <a:t>Parámetros inscripción de idioma 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97058" y="2130058"/>
            <a:ext cx="10160000" cy="4467690"/>
          </a:xfrm>
        </p:spPr>
        <p:txBody>
          <a:bodyPr/>
          <a:lstStyle/>
          <a:p>
            <a:pPr algn="just"/>
            <a:r>
              <a:rPr lang="es-ES" dirty="0"/>
              <a:t>Para los programas virtuales de Contaduría y Psicología que tienen en su primer semestre C4 la unidad de estudio inglés, desde la UAA se le matriculará Idioma I para completar su matricula mientras presentan su examen de clasificación. Antes de comenzar C4 se realizarán los correspondientes cambios de acuerdo con los resultados de clasificación. </a:t>
            </a:r>
          </a:p>
          <a:p>
            <a:pPr algn="just"/>
            <a:r>
              <a:rPr lang="es-ES" dirty="0"/>
              <a:t>Para los programas de presencial, aquellos estudiantes que no presenten la prueba de clasificación e inicien con inglés en primer semestre, se reemplazarán esos créditos por otras unidades de estudio.</a:t>
            </a:r>
          </a:p>
          <a:p>
            <a:pPr algn="just"/>
            <a:r>
              <a:rPr lang="es-ES" dirty="0"/>
              <a:t>Una vez se tengan los resultados de cada envío se estarán remitiendo a la base de datos de la línea de Matrículas.</a:t>
            </a:r>
          </a:p>
          <a:p>
            <a:pPr algn="just"/>
            <a:r>
              <a:rPr lang="es-ES" dirty="0"/>
              <a:t>Se realizarán dos reportes a Registro Académico para cargue en el expediente de los estudiantes.</a:t>
            </a:r>
            <a:endParaRPr lang="es-CO" dirty="0"/>
          </a:p>
        </p:txBody>
      </p:sp>
      <p:pic>
        <p:nvPicPr>
          <p:cNvPr id="4" name="Picture 2" descr="Feria laboral Universidad EAN">
            <a:extLst>
              <a:ext uri="{FF2B5EF4-FFF2-40B4-BE49-F238E27FC236}">
                <a16:creationId xmlns:a16="http://schemas.microsoft.com/office/drawing/2014/main" id="{7B8E3941-2ABE-4D05-8CAE-4E17D935E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2289" y="465037"/>
            <a:ext cx="956168" cy="1059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Feria laboral Universidad EAN">
            <a:extLst>
              <a:ext uri="{FF2B5EF4-FFF2-40B4-BE49-F238E27FC236}">
                <a16:creationId xmlns:a16="http://schemas.microsoft.com/office/drawing/2014/main" id="{2E5E363C-F145-4066-AB4D-D4B0F52CCB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2289" y="5133166"/>
            <a:ext cx="956168" cy="1059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95252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Personalizado 8">
      <a:dk1>
        <a:srgbClr val="000000"/>
      </a:dk1>
      <a:lt1>
        <a:srgbClr val="FFFFFF"/>
      </a:lt1>
      <a:dk2>
        <a:srgbClr val="94C600"/>
      </a:dk2>
      <a:lt2>
        <a:srgbClr val="7FAC00"/>
      </a:lt2>
      <a:accent1>
        <a:srgbClr val="246B67"/>
      </a:accent1>
      <a:accent2>
        <a:srgbClr val="909465"/>
      </a:accent2>
      <a:accent3>
        <a:srgbClr val="4B8292"/>
      </a:accent3>
      <a:accent4>
        <a:srgbClr val="6F9400"/>
      </a:accent4>
      <a:accent5>
        <a:srgbClr val="956B43"/>
      </a:accent5>
      <a:accent6>
        <a:srgbClr val="FEA022"/>
      </a:accent6>
      <a:hlink>
        <a:srgbClr val="4B8292"/>
      </a:hlink>
      <a:folHlink>
        <a:srgbClr val="318F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1792</TotalTime>
  <Words>295</Words>
  <Application>Microsoft Office PowerPoint</Application>
  <PresentationFormat>Panorámica</PresentationFormat>
  <Paragraphs>30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Tema1</vt:lpstr>
      <vt:lpstr>Presentación de PowerPoint</vt:lpstr>
      <vt:lpstr>Parámetros inscripción de idioma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EDISON ANDRES VARGAS CUERVO</dc:creator>
  <cp:lastModifiedBy>JHEIS HAROLD PARRA HUERFANO</cp:lastModifiedBy>
  <cp:revision>40</cp:revision>
  <dcterms:created xsi:type="dcterms:W3CDTF">2020-12-14T01:01:59Z</dcterms:created>
  <dcterms:modified xsi:type="dcterms:W3CDTF">2023-05-11T15:52:01Z</dcterms:modified>
</cp:coreProperties>
</file>