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  <p:sldId id="262" r:id="rId5"/>
    <p:sldId id="259" r:id="rId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04/02/2019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81913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Título de la presentación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029" y="445716"/>
            <a:ext cx="2369524" cy="7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9153" y="107546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Inicio o división del tema (opcional)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7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Contenido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Contenido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6781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442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Office PowerPoint</Application>
  <PresentationFormat>Presentación en pantalla (16:9)</PresentationFormat>
  <Paragraphs>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MARTHA STELLA ROJAS ARGUELLES</cp:lastModifiedBy>
  <cp:revision>14</cp:revision>
  <dcterms:created xsi:type="dcterms:W3CDTF">2018-10-16T22:27:03Z</dcterms:created>
  <dcterms:modified xsi:type="dcterms:W3CDTF">2019-02-04T17:16:23Z</dcterms:modified>
</cp:coreProperties>
</file>