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58" r:id="rId4"/>
    <p:sldId id="262" r:id="rId5"/>
    <p:sldId id="259" r:id="rId6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5"/>
    <p:restoredTop sz="94674"/>
  </p:normalViewPr>
  <p:slideViewPr>
    <p:cSldViewPr snapToGrid="0" snapToObjects="1">
      <p:cViewPr varScale="1">
        <p:scale>
          <a:sx n="150" d="100"/>
          <a:sy n="150" d="100"/>
        </p:scale>
        <p:origin x="184" y="4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 LEONARDO VALENZUELA DIAZ" userId="64a9bb90-0a73-4057-a926-c1bf1718bfa1" providerId="ADAL" clId="{035595B6-9E39-7148-8C3A-4CE031D3C4C8}"/>
    <pc:docChg chg="undo custSel modSld">
      <pc:chgData name="RAFAEL LEONARDO VALENZUELA DIAZ" userId="64a9bb90-0a73-4057-a926-c1bf1718bfa1" providerId="ADAL" clId="{035595B6-9E39-7148-8C3A-4CE031D3C4C8}" dt="2022-01-20T18:10:50.414" v="33"/>
      <pc:docMkLst>
        <pc:docMk/>
      </pc:docMkLst>
      <pc:sldChg chg="modSp mod">
        <pc:chgData name="RAFAEL LEONARDO VALENZUELA DIAZ" userId="64a9bb90-0a73-4057-a926-c1bf1718bfa1" providerId="ADAL" clId="{035595B6-9E39-7148-8C3A-4CE031D3C4C8}" dt="2022-01-20T01:15:41.050" v="16" actId="2711"/>
        <pc:sldMkLst>
          <pc:docMk/>
          <pc:sldMk cId="1329600922" sldId="258"/>
        </pc:sldMkLst>
        <pc:spChg chg="mod">
          <ac:chgData name="RAFAEL LEONARDO VALENZUELA DIAZ" userId="64a9bb90-0a73-4057-a926-c1bf1718bfa1" providerId="ADAL" clId="{035595B6-9E39-7148-8C3A-4CE031D3C4C8}" dt="2022-01-20T01:15:41.050" v="16" actId="2711"/>
          <ac:spMkLst>
            <pc:docMk/>
            <pc:sldMk cId="1329600922" sldId="258"/>
            <ac:spMk id="2" creationId="{00000000-0000-0000-0000-000000000000}"/>
          </ac:spMkLst>
        </pc:spChg>
      </pc:sldChg>
      <pc:sldChg chg="delSp modSp mod setBg">
        <pc:chgData name="RAFAEL LEONARDO VALENZUELA DIAZ" userId="64a9bb90-0a73-4057-a926-c1bf1718bfa1" providerId="ADAL" clId="{035595B6-9E39-7148-8C3A-4CE031D3C4C8}" dt="2022-01-20T18:10:50.414" v="33"/>
        <pc:sldMkLst>
          <pc:docMk/>
          <pc:sldMk cId="3288442320" sldId="259"/>
        </pc:sldMkLst>
        <pc:picChg chg="del mod">
          <ac:chgData name="RAFAEL LEONARDO VALENZUELA DIAZ" userId="64a9bb90-0a73-4057-a926-c1bf1718bfa1" providerId="ADAL" clId="{035595B6-9E39-7148-8C3A-4CE031D3C4C8}" dt="2022-01-20T01:15:50.565" v="19" actId="478"/>
          <ac:picMkLst>
            <pc:docMk/>
            <pc:sldMk cId="3288442320" sldId="259"/>
            <ac:picMk id="5" creationId="{19F7EF1B-32C3-4765-848B-D4FE601FBC46}"/>
          </ac:picMkLst>
        </pc:picChg>
      </pc:sldChg>
      <pc:sldChg chg="addSp delSp modSp mod setBg">
        <pc:chgData name="RAFAEL LEONARDO VALENZUELA DIAZ" userId="64a9bb90-0a73-4057-a926-c1bf1718bfa1" providerId="ADAL" clId="{035595B6-9E39-7148-8C3A-4CE031D3C4C8}" dt="2022-01-20T18:10:41.384" v="31"/>
        <pc:sldMkLst>
          <pc:docMk/>
          <pc:sldMk cId="3211097071" sldId="260"/>
        </pc:sldMkLst>
        <pc:spChg chg="del">
          <ac:chgData name="RAFAEL LEONARDO VALENZUELA DIAZ" userId="64a9bb90-0a73-4057-a926-c1bf1718bfa1" providerId="ADAL" clId="{035595B6-9E39-7148-8C3A-4CE031D3C4C8}" dt="2022-01-20T01:14:56.838" v="6" actId="478"/>
          <ac:spMkLst>
            <pc:docMk/>
            <pc:sldMk cId="3211097071" sldId="260"/>
            <ac:spMk id="2" creationId="{00000000-0000-0000-0000-000000000000}"/>
          </ac:spMkLst>
        </pc:spChg>
        <pc:spChg chg="add mod">
          <ac:chgData name="RAFAEL LEONARDO VALENZUELA DIAZ" userId="64a9bb90-0a73-4057-a926-c1bf1718bfa1" providerId="ADAL" clId="{035595B6-9E39-7148-8C3A-4CE031D3C4C8}" dt="2022-01-20T01:15:02.695" v="8" actId="207"/>
          <ac:spMkLst>
            <pc:docMk/>
            <pc:sldMk cId="3211097071" sldId="260"/>
            <ac:spMk id="5" creationId="{79832A5C-CFAD-8B4B-822A-68A2843C483E}"/>
          </ac:spMkLst>
        </pc:spChg>
        <pc:picChg chg="mod">
          <ac:chgData name="RAFAEL LEONARDO VALENZUELA DIAZ" userId="64a9bb90-0a73-4057-a926-c1bf1718bfa1" providerId="ADAL" clId="{035595B6-9E39-7148-8C3A-4CE031D3C4C8}" dt="2022-01-20T01:15:11.271" v="12" actId="1036"/>
          <ac:picMkLst>
            <pc:docMk/>
            <pc:sldMk cId="3211097071" sldId="260"/>
            <ac:picMk id="4" creationId="{00000000-0000-0000-0000-000000000000}"/>
          </ac:picMkLst>
        </pc:picChg>
      </pc:sldChg>
      <pc:sldChg chg="modSp mod">
        <pc:chgData name="RAFAEL LEONARDO VALENZUELA DIAZ" userId="64a9bb90-0a73-4057-a926-c1bf1718bfa1" providerId="ADAL" clId="{035595B6-9E39-7148-8C3A-4CE031D3C4C8}" dt="2022-01-20T01:15:28.856" v="15" actId="404"/>
        <pc:sldMkLst>
          <pc:docMk/>
          <pc:sldMk cId="3474374108" sldId="261"/>
        </pc:sldMkLst>
        <pc:spChg chg="mod">
          <ac:chgData name="RAFAEL LEONARDO VALENZUELA DIAZ" userId="64a9bb90-0a73-4057-a926-c1bf1718bfa1" providerId="ADAL" clId="{035595B6-9E39-7148-8C3A-4CE031D3C4C8}" dt="2022-01-20T01:15:28.856" v="15" actId="404"/>
          <ac:spMkLst>
            <pc:docMk/>
            <pc:sldMk cId="3474374108" sldId="261"/>
            <ac:spMk id="2" creationId="{00000000-0000-0000-0000-000000000000}"/>
          </ac:spMkLst>
        </pc:spChg>
      </pc:sldChg>
      <pc:sldChg chg="addSp delSp modSp mod">
        <pc:chgData name="RAFAEL LEONARDO VALENZUELA DIAZ" userId="64a9bb90-0a73-4057-a926-c1bf1718bfa1" providerId="ADAL" clId="{035595B6-9E39-7148-8C3A-4CE031D3C4C8}" dt="2022-01-20T01:15:46.502" v="18"/>
        <pc:sldMkLst>
          <pc:docMk/>
          <pc:sldMk cId="4267815404" sldId="262"/>
        </pc:sldMkLst>
        <pc:spChg chg="del">
          <ac:chgData name="RAFAEL LEONARDO VALENZUELA DIAZ" userId="64a9bb90-0a73-4057-a926-c1bf1718bfa1" providerId="ADAL" clId="{035595B6-9E39-7148-8C3A-4CE031D3C4C8}" dt="2022-01-20T01:15:46.144" v="17" actId="478"/>
          <ac:spMkLst>
            <pc:docMk/>
            <pc:sldMk cId="4267815404" sldId="262"/>
            <ac:spMk id="2" creationId="{00000000-0000-0000-0000-000000000000}"/>
          </ac:spMkLst>
        </pc:spChg>
        <pc:spChg chg="add mod">
          <ac:chgData name="RAFAEL LEONARDO VALENZUELA DIAZ" userId="64a9bb90-0a73-4057-a926-c1bf1718bfa1" providerId="ADAL" clId="{035595B6-9E39-7148-8C3A-4CE031D3C4C8}" dt="2022-01-20T01:15:46.502" v="18"/>
          <ac:spMkLst>
            <pc:docMk/>
            <pc:sldMk cId="4267815404" sldId="262"/>
            <ac:spMk id="3" creationId="{96C65C90-0459-EA46-83A1-C6D8A06B0F3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20/1/22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20/1/22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20/1/22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20/1/22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20/1/22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20/1/22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20/1/22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20/1/22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20/1/22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20/1/22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20/1/22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20/1/22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770" y="208154"/>
            <a:ext cx="1399662" cy="55850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9832A5C-CFAD-8B4B-822A-68A2843C483E}"/>
              </a:ext>
            </a:extLst>
          </p:cNvPr>
          <p:cNvSpPr txBox="1"/>
          <p:nvPr/>
        </p:nvSpPr>
        <p:spPr>
          <a:xfrm>
            <a:off x="352738" y="1819138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9153" y="1075465"/>
            <a:ext cx="461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Inicio o división del tema (opcional)</a:t>
            </a:r>
          </a:p>
        </p:txBody>
      </p:sp>
    </p:spTree>
    <p:extLst>
      <p:ext uri="{BB962C8B-B14F-4D97-AF65-F5344CB8AC3E}">
        <p14:creationId xmlns:p14="http://schemas.microsoft.com/office/powerpoint/2010/main" val="3474374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6C65C90-0459-EA46-83A1-C6D8A06B0F37}"/>
              </a:ext>
            </a:extLst>
          </p:cNvPr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426781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4423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14</Words>
  <Application>Microsoft Macintosh PowerPoint</Application>
  <PresentationFormat>Presentación en pantalla (16:9)</PresentationFormat>
  <Paragraphs>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Open Sans</vt:lpstr>
      <vt:lpstr>Open Sans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RAFAEL LEONARDO VALENZUELA DIAZ</cp:lastModifiedBy>
  <cp:revision>14</cp:revision>
  <dcterms:created xsi:type="dcterms:W3CDTF">2018-10-16T22:27:03Z</dcterms:created>
  <dcterms:modified xsi:type="dcterms:W3CDTF">2022-01-20T18:10:54Z</dcterms:modified>
</cp:coreProperties>
</file>